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57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0" r:id="rId13"/>
    <p:sldId id="269" r:id="rId14"/>
    <p:sldId id="268" r:id="rId15"/>
    <p:sldId id="258" r:id="rId16"/>
    <p:sldId id="271" r:id="rId17"/>
    <p:sldId id="273" r:id="rId18"/>
    <p:sldId id="272" r:id="rId19"/>
    <p:sldId id="274" r:id="rId20"/>
    <p:sldId id="275" r:id="rId21"/>
    <p:sldId id="276" r:id="rId22"/>
    <p:sldId id="259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216" y="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805FD1-0D23-4A45-8FC0-08C055B23DDE}" type="doc">
      <dgm:prSet loTypeId="urn:microsoft.com/office/officeart/2005/8/layout/orgChart1" loCatId="hierarchy" qsTypeId="urn:microsoft.com/office/officeart/2005/8/quickstyle/3d2" qsCatId="3D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F1594B40-DF15-44D9-AF55-E0E610429746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Вербальная агрессия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73BC52-2398-41F3-8A0F-ADFBC0EACF8F}" type="parTrans" cxnId="{5C4D2247-98F8-4B5A-B1B4-45CAF7A7C87E}">
      <dgm:prSet/>
      <dgm:spPr/>
      <dgm:t>
        <a:bodyPr/>
        <a:lstStyle/>
        <a:p>
          <a:endParaRPr lang="ru-RU"/>
        </a:p>
      </dgm:t>
    </dgm:pt>
    <dgm:pt modelId="{3125C8BC-E457-4168-9B41-31E4D20B5902}" type="sibTrans" cxnId="{5C4D2247-98F8-4B5A-B1B4-45CAF7A7C87E}">
      <dgm:prSet/>
      <dgm:spPr/>
      <dgm:t>
        <a:bodyPr/>
        <a:lstStyle/>
        <a:p>
          <a:endParaRPr lang="ru-RU"/>
        </a:p>
      </dgm:t>
    </dgm:pt>
    <dgm:pt modelId="{BE6D4F90-2AEE-4A10-9E6E-CCE364BAFC5E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Прямая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4CA046-C8DB-49DE-8635-C6FC83F5F6AB}" type="parTrans" cxnId="{B5E3547C-CA4A-473A-AA4D-93DD443749C1}">
      <dgm:prSet/>
      <dgm:spPr/>
      <dgm:t>
        <a:bodyPr/>
        <a:lstStyle/>
        <a:p>
          <a:endParaRPr lang="ru-RU"/>
        </a:p>
      </dgm:t>
    </dgm:pt>
    <dgm:pt modelId="{FEFE0184-F514-4C3A-870D-E98D53495835}" type="sibTrans" cxnId="{B5E3547C-CA4A-473A-AA4D-93DD443749C1}">
      <dgm:prSet/>
      <dgm:spPr/>
      <dgm:t>
        <a:bodyPr/>
        <a:lstStyle/>
        <a:p>
          <a:endParaRPr lang="ru-RU"/>
        </a:p>
      </dgm:t>
    </dgm:pt>
    <dgm:pt modelId="{0518B10F-6E8A-46EE-BBA1-F885AEDE4C74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Косвенная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FC3207-1EC0-4CC5-BE94-ED6DD63EE845}" type="parTrans" cxnId="{989A325B-E5A9-4DAA-BD91-585613A946D8}">
      <dgm:prSet/>
      <dgm:spPr/>
      <dgm:t>
        <a:bodyPr/>
        <a:lstStyle/>
        <a:p>
          <a:endParaRPr lang="ru-RU"/>
        </a:p>
      </dgm:t>
    </dgm:pt>
    <dgm:pt modelId="{A799B934-7BF9-42E6-A553-12D71AF4854A}" type="sibTrans" cxnId="{989A325B-E5A9-4DAA-BD91-585613A946D8}">
      <dgm:prSet/>
      <dgm:spPr/>
      <dgm:t>
        <a:bodyPr/>
        <a:lstStyle/>
        <a:p>
          <a:endParaRPr lang="ru-RU"/>
        </a:p>
      </dgm:t>
    </dgm:pt>
    <dgm:pt modelId="{E68369F4-B5AC-4B95-B3BE-50A5090CE8A4}" type="pres">
      <dgm:prSet presAssocID="{AE805FD1-0D23-4A45-8FC0-08C055B23DD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C247C1F-B6FB-44EC-B059-4C5AE988AD24}" type="pres">
      <dgm:prSet presAssocID="{F1594B40-DF15-44D9-AF55-E0E610429746}" presName="hierRoot1" presStyleCnt="0">
        <dgm:presLayoutVars>
          <dgm:hierBranch val="init"/>
        </dgm:presLayoutVars>
      </dgm:prSet>
      <dgm:spPr/>
    </dgm:pt>
    <dgm:pt modelId="{1E5A0EC2-44D7-4E57-9373-514F39D28D13}" type="pres">
      <dgm:prSet presAssocID="{F1594B40-DF15-44D9-AF55-E0E610429746}" presName="rootComposite1" presStyleCnt="0"/>
      <dgm:spPr/>
    </dgm:pt>
    <dgm:pt modelId="{D5ECF77C-B64A-40CA-AD10-CCAA7F2FF56F}" type="pres">
      <dgm:prSet presAssocID="{F1594B40-DF15-44D9-AF55-E0E610429746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198BEBF-CEDE-439A-847C-19BEEE445527}" type="pres">
      <dgm:prSet presAssocID="{F1594B40-DF15-44D9-AF55-E0E610429746}" presName="rootConnector1" presStyleLbl="node1" presStyleIdx="0" presStyleCnt="0"/>
      <dgm:spPr/>
      <dgm:t>
        <a:bodyPr/>
        <a:lstStyle/>
        <a:p>
          <a:endParaRPr lang="ru-RU"/>
        </a:p>
      </dgm:t>
    </dgm:pt>
    <dgm:pt modelId="{34330D9F-C125-4C17-BB8C-BE8E5B34E35F}" type="pres">
      <dgm:prSet presAssocID="{F1594B40-DF15-44D9-AF55-E0E610429746}" presName="hierChild2" presStyleCnt="0"/>
      <dgm:spPr/>
    </dgm:pt>
    <dgm:pt modelId="{0275D5BF-9B17-4D34-A1A6-D5160E4462F2}" type="pres">
      <dgm:prSet presAssocID="{674CA046-C8DB-49DE-8635-C6FC83F5F6AB}" presName="Name37" presStyleLbl="parChTrans1D2" presStyleIdx="0" presStyleCnt="2"/>
      <dgm:spPr/>
      <dgm:t>
        <a:bodyPr/>
        <a:lstStyle/>
        <a:p>
          <a:endParaRPr lang="ru-RU"/>
        </a:p>
      </dgm:t>
    </dgm:pt>
    <dgm:pt modelId="{D5CE2CA9-680A-481A-B730-7F1AE5DBA93C}" type="pres">
      <dgm:prSet presAssocID="{BE6D4F90-2AEE-4A10-9E6E-CCE364BAFC5E}" presName="hierRoot2" presStyleCnt="0">
        <dgm:presLayoutVars>
          <dgm:hierBranch val="init"/>
        </dgm:presLayoutVars>
      </dgm:prSet>
      <dgm:spPr/>
    </dgm:pt>
    <dgm:pt modelId="{9C89E003-0CD2-42AA-9CA0-12FD3436BC79}" type="pres">
      <dgm:prSet presAssocID="{BE6D4F90-2AEE-4A10-9E6E-CCE364BAFC5E}" presName="rootComposite" presStyleCnt="0"/>
      <dgm:spPr/>
    </dgm:pt>
    <dgm:pt modelId="{C12364CF-869F-4929-9C30-1ED30BA6A22B}" type="pres">
      <dgm:prSet presAssocID="{BE6D4F90-2AEE-4A10-9E6E-CCE364BAFC5E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35194B9-EA0C-45FC-BCAA-F6C792F5CB1C}" type="pres">
      <dgm:prSet presAssocID="{BE6D4F90-2AEE-4A10-9E6E-CCE364BAFC5E}" presName="rootConnector" presStyleLbl="node2" presStyleIdx="0" presStyleCnt="2"/>
      <dgm:spPr/>
      <dgm:t>
        <a:bodyPr/>
        <a:lstStyle/>
        <a:p>
          <a:endParaRPr lang="ru-RU"/>
        </a:p>
      </dgm:t>
    </dgm:pt>
    <dgm:pt modelId="{204781B4-5C43-4086-8744-F06A8148C18F}" type="pres">
      <dgm:prSet presAssocID="{BE6D4F90-2AEE-4A10-9E6E-CCE364BAFC5E}" presName="hierChild4" presStyleCnt="0"/>
      <dgm:spPr/>
    </dgm:pt>
    <dgm:pt modelId="{8387D1D7-32E6-4793-B27A-6A8F6F7B0E40}" type="pres">
      <dgm:prSet presAssocID="{BE6D4F90-2AEE-4A10-9E6E-CCE364BAFC5E}" presName="hierChild5" presStyleCnt="0"/>
      <dgm:spPr/>
    </dgm:pt>
    <dgm:pt modelId="{2CF9A236-679C-425D-A335-A2ECD464B75A}" type="pres">
      <dgm:prSet presAssocID="{82FC3207-1EC0-4CC5-BE94-ED6DD63EE845}" presName="Name37" presStyleLbl="parChTrans1D2" presStyleIdx="1" presStyleCnt="2"/>
      <dgm:spPr/>
      <dgm:t>
        <a:bodyPr/>
        <a:lstStyle/>
        <a:p>
          <a:endParaRPr lang="ru-RU"/>
        </a:p>
      </dgm:t>
    </dgm:pt>
    <dgm:pt modelId="{83579931-2CCC-4AD9-9D7A-F364E9F0BB2E}" type="pres">
      <dgm:prSet presAssocID="{0518B10F-6E8A-46EE-BBA1-F885AEDE4C74}" presName="hierRoot2" presStyleCnt="0">
        <dgm:presLayoutVars>
          <dgm:hierBranch val="init"/>
        </dgm:presLayoutVars>
      </dgm:prSet>
      <dgm:spPr/>
    </dgm:pt>
    <dgm:pt modelId="{4D62A1C9-03D8-4949-9FBF-32EC6E34D029}" type="pres">
      <dgm:prSet presAssocID="{0518B10F-6E8A-46EE-BBA1-F885AEDE4C74}" presName="rootComposite" presStyleCnt="0"/>
      <dgm:spPr/>
    </dgm:pt>
    <dgm:pt modelId="{3D09F76D-C313-44D3-8882-A5E1682D6805}" type="pres">
      <dgm:prSet presAssocID="{0518B10F-6E8A-46EE-BBA1-F885AEDE4C74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170955E-407E-4F76-B320-139488CBD29B}" type="pres">
      <dgm:prSet presAssocID="{0518B10F-6E8A-46EE-BBA1-F885AEDE4C74}" presName="rootConnector" presStyleLbl="node2" presStyleIdx="1" presStyleCnt="2"/>
      <dgm:spPr/>
      <dgm:t>
        <a:bodyPr/>
        <a:lstStyle/>
        <a:p>
          <a:endParaRPr lang="ru-RU"/>
        </a:p>
      </dgm:t>
    </dgm:pt>
    <dgm:pt modelId="{9B13AF8A-4C1C-4B41-B92B-3282D02D855C}" type="pres">
      <dgm:prSet presAssocID="{0518B10F-6E8A-46EE-BBA1-F885AEDE4C74}" presName="hierChild4" presStyleCnt="0"/>
      <dgm:spPr/>
    </dgm:pt>
    <dgm:pt modelId="{EE87F25F-3E36-4311-81FC-D045F15BF730}" type="pres">
      <dgm:prSet presAssocID="{0518B10F-6E8A-46EE-BBA1-F885AEDE4C74}" presName="hierChild5" presStyleCnt="0"/>
      <dgm:spPr/>
    </dgm:pt>
    <dgm:pt modelId="{CD5B0BB7-1738-427B-9421-6D823317A1F9}" type="pres">
      <dgm:prSet presAssocID="{F1594B40-DF15-44D9-AF55-E0E610429746}" presName="hierChild3" presStyleCnt="0"/>
      <dgm:spPr/>
    </dgm:pt>
  </dgm:ptLst>
  <dgm:cxnLst>
    <dgm:cxn modelId="{BA01737D-28F3-4F6D-BEE4-E6B45CCB4E3B}" type="presOf" srcId="{BE6D4F90-2AEE-4A10-9E6E-CCE364BAFC5E}" destId="{835194B9-EA0C-45FC-BCAA-F6C792F5CB1C}" srcOrd="1" destOrd="0" presId="urn:microsoft.com/office/officeart/2005/8/layout/orgChart1"/>
    <dgm:cxn modelId="{D0C6E908-EAA5-452C-9C8F-47D0D3C2D31C}" type="presOf" srcId="{674CA046-C8DB-49DE-8635-C6FC83F5F6AB}" destId="{0275D5BF-9B17-4D34-A1A6-D5160E4462F2}" srcOrd="0" destOrd="0" presId="urn:microsoft.com/office/officeart/2005/8/layout/orgChart1"/>
    <dgm:cxn modelId="{517D3DEE-FC93-492A-A001-53709449574A}" type="presOf" srcId="{F1594B40-DF15-44D9-AF55-E0E610429746}" destId="{D5ECF77C-B64A-40CA-AD10-CCAA7F2FF56F}" srcOrd="0" destOrd="0" presId="urn:microsoft.com/office/officeart/2005/8/layout/orgChart1"/>
    <dgm:cxn modelId="{EF0BCF43-9F0B-409D-BE5A-39BEBF0BDAD6}" type="presOf" srcId="{0518B10F-6E8A-46EE-BBA1-F885AEDE4C74}" destId="{2170955E-407E-4F76-B320-139488CBD29B}" srcOrd="1" destOrd="0" presId="urn:microsoft.com/office/officeart/2005/8/layout/orgChart1"/>
    <dgm:cxn modelId="{0125ED74-EB3B-45EB-8821-5A236422AFE8}" type="presOf" srcId="{BE6D4F90-2AEE-4A10-9E6E-CCE364BAFC5E}" destId="{C12364CF-869F-4929-9C30-1ED30BA6A22B}" srcOrd="0" destOrd="0" presId="urn:microsoft.com/office/officeart/2005/8/layout/orgChart1"/>
    <dgm:cxn modelId="{989A325B-E5A9-4DAA-BD91-585613A946D8}" srcId="{F1594B40-DF15-44D9-AF55-E0E610429746}" destId="{0518B10F-6E8A-46EE-BBA1-F885AEDE4C74}" srcOrd="1" destOrd="0" parTransId="{82FC3207-1EC0-4CC5-BE94-ED6DD63EE845}" sibTransId="{A799B934-7BF9-42E6-A553-12D71AF4854A}"/>
    <dgm:cxn modelId="{6AA63A08-89D7-4B59-A9DE-2B74E71F0B69}" type="presOf" srcId="{AE805FD1-0D23-4A45-8FC0-08C055B23DDE}" destId="{E68369F4-B5AC-4B95-B3BE-50A5090CE8A4}" srcOrd="0" destOrd="0" presId="urn:microsoft.com/office/officeart/2005/8/layout/orgChart1"/>
    <dgm:cxn modelId="{C44E8097-E232-4FE2-AAF0-5602C068869A}" type="presOf" srcId="{F1594B40-DF15-44D9-AF55-E0E610429746}" destId="{D198BEBF-CEDE-439A-847C-19BEEE445527}" srcOrd="1" destOrd="0" presId="urn:microsoft.com/office/officeart/2005/8/layout/orgChart1"/>
    <dgm:cxn modelId="{E706B571-A012-4F51-B0B7-B489789D7532}" type="presOf" srcId="{82FC3207-1EC0-4CC5-BE94-ED6DD63EE845}" destId="{2CF9A236-679C-425D-A335-A2ECD464B75A}" srcOrd="0" destOrd="0" presId="urn:microsoft.com/office/officeart/2005/8/layout/orgChart1"/>
    <dgm:cxn modelId="{5C4D2247-98F8-4B5A-B1B4-45CAF7A7C87E}" srcId="{AE805FD1-0D23-4A45-8FC0-08C055B23DDE}" destId="{F1594B40-DF15-44D9-AF55-E0E610429746}" srcOrd="0" destOrd="0" parTransId="{4773BC52-2398-41F3-8A0F-ADFBC0EACF8F}" sibTransId="{3125C8BC-E457-4168-9B41-31E4D20B5902}"/>
    <dgm:cxn modelId="{B5E3547C-CA4A-473A-AA4D-93DD443749C1}" srcId="{F1594B40-DF15-44D9-AF55-E0E610429746}" destId="{BE6D4F90-2AEE-4A10-9E6E-CCE364BAFC5E}" srcOrd="0" destOrd="0" parTransId="{674CA046-C8DB-49DE-8635-C6FC83F5F6AB}" sibTransId="{FEFE0184-F514-4C3A-870D-E98D53495835}"/>
    <dgm:cxn modelId="{0A3ED056-3460-4562-93D3-06B8360E4FA2}" type="presOf" srcId="{0518B10F-6E8A-46EE-BBA1-F885AEDE4C74}" destId="{3D09F76D-C313-44D3-8882-A5E1682D6805}" srcOrd="0" destOrd="0" presId="urn:microsoft.com/office/officeart/2005/8/layout/orgChart1"/>
    <dgm:cxn modelId="{C7354061-A6D9-4F63-8CB6-4F1B14BB6A02}" type="presParOf" srcId="{E68369F4-B5AC-4B95-B3BE-50A5090CE8A4}" destId="{4C247C1F-B6FB-44EC-B059-4C5AE988AD24}" srcOrd="0" destOrd="0" presId="urn:microsoft.com/office/officeart/2005/8/layout/orgChart1"/>
    <dgm:cxn modelId="{4899D004-E920-4234-AAA6-4BC9CABE8E5E}" type="presParOf" srcId="{4C247C1F-B6FB-44EC-B059-4C5AE988AD24}" destId="{1E5A0EC2-44D7-4E57-9373-514F39D28D13}" srcOrd="0" destOrd="0" presId="urn:microsoft.com/office/officeart/2005/8/layout/orgChart1"/>
    <dgm:cxn modelId="{09765FAD-0CDD-4110-BBD0-DE49A664760C}" type="presParOf" srcId="{1E5A0EC2-44D7-4E57-9373-514F39D28D13}" destId="{D5ECF77C-B64A-40CA-AD10-CCAA7F2FF56F}" srcOrd="0" destOrd="0" presId="urn:microsoft.com/office/officeart/2005/8/layout/orgChart1"/>
    <dgm:cxn modelId="{4D42E93F-B2B5-4935-B73D-4E433A05CAF7}" type="presParOf" srcId="{1E5A0EC2-44D7-4E57-9373-514F39D28D13}" destId="{D198BEBF-CEDE-439A-847C-19BEEE445527}" srcOrd="1" destOrd="0" presId="urn:microsoft.com/office/officeart/2005/8/layout/orgChart1"/>
    <dgm:cxn modelId="{427D413D-8BB9-4D95-B239-B6A2ADE905FF}" type="presParOf" srcId="{4C247C1F-B6FB-44EC-B059-4C5AE988AD24}" destId="{34330D9F-C125-4C17-BB8C-BE8E5B34E35F}" srcOrd="1" destOrd="0" presId="urn:microsoft.com/office/officeart/2005/8/layout/orgChart1"/>
    <dgm:cxn modelId="{F44A0C45-BE16-4837-B1F6-8D823620CA78}" type="presParOf" srcId="{34330D9F-C125-4C17-BB8C-BE8E5B34E35F}" destId="{0275D5BF-9B17-4D34-A1A6-D5160E4462F2}" srcOrd="0" destOrd="0" presId="urn:microsoft.com/office/officeart/2005/8/layout/orgChart1"/>
    <dgm:cxn modelId="{4A534868-23A6-4805-9ADC-F8E12CB06C76}" type="presParOf" srcId="{34330D9F-C125-4C17-BB8C-BE8E5B34E35F}" destId="{D5CE2CA9-680A-481A-B730-7F1AE5DBA93C}" srcOrd="1" destOrd="0" presId="urn:microsoft.com/office/officeart/2005/8/layout/orgChart1"/>
    <dgm:cxn modelId="{EB491D38-E843-43CC-B9BF-A0FF00567F11}" type="presParOf" srcId="{D5CE2CA9-680A-481A-B730-7F1AE5DBA93C}" destId="{9C89E003-0CD2-42AA-9CA0-12FD3436BC79}" srcOrd="0" destOrd="0" presId="urn:microsoft.com/office/officeart/2005/8/layout/orgChart1"/>
    <dgm:cxn modelId="{D5C892E7-70E3-42FB-9E5C-85093CF1755C}" type="presParOf" srcId="{9C89E003-0CD2-42AA-9CA0-12FD3436BC79}" destId="{C12364CF-869F-4929-9C30-1ED30BA6A22B}" srcOrd="0" destOrd="0" presId="urn:microsoft.com/office/officeart/2005/8/layout/orgChart1"/>
    <dgm:cxn modelId="{71AE5BD0-7DAC-4E11-9D98-0E397589BBC0}" type="presParOf" srcId="{9C89E003-0CD2-42AA-9CA0-12FD3436BC79}" destId="{835194B9-EA0C-45FC-BCAA-F6C792F5CB1C}" srcOrd="1" destOrd="0" presId="urn:microsoft.com/office/officeart/2005/8/layout/orgChart1"/>
    <dgm:cxn modelId="{FC77DEA3-33FE-4803-AB0E-C2AA51AC12BF}" type="presParOf" srcId="{D5CE2CA9-680A-481A-B730-7F1AE5DBA93C}" destId="{204781B4-5C43-4086-8744-F06A8148C18F}" srcOrd="1" destOrd="0" presId="urn:microsoft.com/office/officeart/2005/8/layout/orgChart1"/>
    <dgm:cxn modelId="{6614DF29-4F42-4DC9-88E8-4F63D0D54389}" type="presParOf" srcId="{D5CE2CA9-680A-481A-B730-7F1AE5DBA93C}" destId="{8387D1D7-32E6-4793-B27A-6A8F6F7B0E40}" srcOrd="2" destOrd="0" presId="urn:microsoft.com/office/officeart/2005/8/layout/orgChart1"/>
    <dgm:cxn modelId="{B97D1E51-A3C4-4075-A0EC-145D8A715605}" type="presParOf" srcId="{34330D9F-C125-4C17-BB8C-BE8E5B34E35F}" destId="{2CF9A236-679C-425D-A335-A2ECD464B75A}" srcOrd="2" destOrd="0" presId="urn:microsoft.com/office/officeart/2005/8/layout/orgChart1"/>
    <dgm:cxn modelId="{4018652C-453C-4BA4-844E-B8FD6077167D}" type="presParOf" srcId="{34330D9F-C125-4C17-BB8C-BE8E5B34E35F}" destId="{83579931-2CCC-4AD9-9D7A-F364E9F0BB2E}" srcOrd="3" destOrd="0" presId="urn:microsoft.com/office/officeart/2005/8/layout/orgChart1"/>
    <dgm:cxn modelId="{FC87A72F-1E07-41E2-880E-520787738578}" type="presParOf" srcId="{83579931-2CCC-4AD9-9D7A-F364E9F0BB2E}" destId="{4D62A1C9-03D8-4949-9FBF-32EC6E34D029}" srcOrd="0" destOrd="0" presId="urn:microsoft.com/office/officeart/2005/8/layout/orgChart1"/>
    <dgm:cxn modelId="{09CC612B-CA0B-4BC0-9A2E-431D4A254C9C}" type="presParOf" srcId="{4D62A1C9-03D8-4949-9FBF-32EC6E34D029}" destId="{3D09F76D-C313-44D3-8882-A5E1682D6805}" srcOrd="0" destOrd="0" presId="urn:microsoft.com/office/officeart/2005/8/layout/orgChart1"/>
    <dgm:cxn modelId="{B2E8B9E6-89B4-4D9E-A37F-083B1A33AB01}" type="presParOf" srcId="{4D62A1C9-03D8-4949-9FBF-32EC6E34D029}" destId="{2170955E-407E-4F76-B320-139488CBD29B}" srcOrd="1" destOrd="0" presId="urn:microsoft.com/office/officeart/2005/8/layout/orgChart1"/>
    <dgm:cxn modelId="{700CFD67-ABCC-4E4B-83B7-D5F7231B7F5E}" type="presParOf" srcId="{83579931-2CCC-4AD9-9D7A-F364E9F0BB2E}" destId="{9B13AF8A-4C1C-4B41-B92B-3282D02D855C}" srcOrd="1" destOrd="0" presId="urn:microsoft.com/office/officeart/2005/8/layout/orgChart1"/>
    <dgm:cxn modelId="{FAF68F77-5CEE-410E-A57F-40AFF2C41D50}" type="presParOf" srcId="{83579931-2CCC-4AD9-9D7A-F364E9F0BB2E}" destId="{EE87F25F-3E36-4311-81FC-D045F15BF730}" srcOrd="2" destOrd="0" presId="urn:microsoft.com/office/officeart/2005/8/layout/orgChart1"/>
    <dgm:cxn modelId="{5D0B58FD-5179-4E55-918A-6D03A768FCCF}" type="presParOf" srcId="{4C247C1F-B6FB-44EC-B059-4C5AE988AD24}" destId="{CD5B0BB7-1738-427B-9421-6D823317A1F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A8C064-8326-44B0-BBFF-AC1B7EB76370}" type="doc">
      <dgm:prSet loTypeId="urn:microsoft.com/office/officeart/2005/8/layout/orgChart1" loCatId="hierarchy" qsTypeId="urn:microsoft.com/office/officeart/2005/8/quickstyle/3d2" qsCatId="3D" csTypeId="urn:microsoft.com/office/officeart/2005/8/colors/accent6_4" csCatId="accent6" phldr="1"/>
      <dgm:spPr/>
      <dgm:t>
        <a:bodyPr/>
        <a:lstStyle/>
        <a:p>
          <a:endParaRPr lang="ru-RU"/>
        </a:p>
      </dgm:t>
    </dgm:pt>
    <dgm:pt modelId="{51713594-BC81-432F-BFDD-EDC304737847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Физическая агрессия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D050BC-483F-46B1-BAAF-BEF181F514A2}" type="parTrans" cxnId="{E97CEC8A-7DEF-4713-A56F-682F7619C703}">
      <dgm:prSet/>
      <dgm:spPr/>
      <dgm:t>
        <a:bodyPr/>
        <a:lstStyle/>
        <a:p>
          <a:endParaRPr lang="ru-RU"/>
        </a:p>
      </dgm:t>
    </dgm:pt>
    <dgm:pt modelId="{ADF556F9-F1A8-4081-8662-E7716F894849}" type="sibTrans" cxnId="{E97CEC8A-7DEF-4713-A56F-682F7619C703}">
      <dgm:prSet/>
      <dgm:spPr/>
      <dgm:t>
        <a:bodyPr/>
        <a:lstStyle/>
        <a:p>
          <a:endParaRPr lang="ru-RU"/>
        </a:p>
      </dgm:t>
    </dgm:pt>
    <dgm:pt modelId="{604EBA64-9AE5-43D6-953A-0BDF58A84A7D}" type="asst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Косвенная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02020F-9800-471C-A9C7-C2C16B2B4F09}" type="parTrans" cxnId="{AAA6BE60-648F-410E-8E86-4040AD6E829F}">
      <dgm:prSet/>
      <dgm:spPr/>
      <dgm:t>
        <a:bodyPr/>
        <a:lstStyle/>
        <a:p>
          <a:endParaRPr lang="ru-RU"/>
        </a:p>
      </dgm:t>
    </dgm:pt>
    <dgm:pt modelId="{69C69E61-852A-43B9-B4BE-E0C1722C36AF}" type="sibTrans" cxnId="{AAA6BE60-648F-410E-8E86-4040AD6E829F}">
      <dgm:prSet/>
      <dgm:spPr/>
      <dgm:t>
        <a:bodyPr/>
        <a:lstStyle/>
        <a:p>
          <a:endParaRPr lang="ru-RU"/>
        </a:p>
      </dgm:t>
    </dgm:pt>
    <dgm:pt modelId="{9D98FB88-8C81-44F3-BC1F-2D1F65FEC9C3}" type="asst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Символическая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F53EEC-88BB-43C0-A0FA-6CD4CABEA835}" type="parTrans" cxnId="{181CA74D-D451-4721-9A29-14A4BFFCF567}">
      <dgm:prSet/>
      <dgm:spPr/>
      <dgm:t>
        <a:bodyPr/>
        <a:lstStyle/>
        <a:p>
          <a:endParaRPr lang="ru-RU"/>
        </a:p>
      </dgm:t>
    </dgm:pt>
    <dgm:pt modelId="{2ED17818-D41D-4CFF-859A-A28683E345C6}" type="sibTrans" cxnId="{181CA74D-D451-4721-9A29-14A4BFFCF567}">
      <dgm:prSet/>
      <dgm:spPr/>
      <dgm:t>
        <a:bodyPr/>
        <a:lstStyle/>
        <a:p>
          <a:endParaRPr lang="ru-RU"/>
        </a:p>
      </dgm:t>
    </dgm:pt>
    <dgm:pt modelId="{A7B47B9B-A4B5-484A-852A-6D67EA2C383E}" type="asst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Прямая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90BD64-0FA7-49F7-B60A-52569B0EB201}" type="parTrans" cxnId="{A146DE13-0FE9-4078-8215-59E72BB2F892}">
      <dgm:prSet/>
      <dgm:spPr/>
      <dgm:t>
        <a:bodyPr/>
        <a:lstStyle/>
        <a:p>
          <a:endParaRPr lang="ru-RU"/>
        </a:p>
      </dgm:t>
    </dgm:pt>
    <dgm:pt modelId="{7C274D25-D5D1-418D-997E-31763CC68918}" type="sibTrans" cxnId="{A146DE13-0FE9-4078-8215-59E72BB2F892}">
      <dgm:prSet/>
      <dgm:spPr/>
      <dgm:t>
        <a:bodyPr/>
        <a:lstStyle/>
        <a:p>
          <a:endParaRPr lang="ru-RU"/>
        </a:p>
      </dgm:t>
    </dgm:pt>
    <dgm:pt modelId="{CFD0AB00-7F3E-47DB-B41A-D884C8F98773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Прямая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1F586A-4B68-40C1-A801-972331E5D2EF}" type="parTrans" cxnId="{7B22F320-BBDF-4B5A-810F-240FE516E598}">
      <dgm:prSet/>
      <dgm:spPr/>
      <dgm:t>
        <a:bodyPr/>
        <a:lstStyle/>
        <a:p>
          <a:endParaRPr lang="ru-RU"/>
        </a:p>
      </dgm:t>
    </dgm:pt>
    <dgm:pt modelId="{87457A7D-A79E-4BE4-AE18-1606A2099B21}" type="sibTrans" cxnId="{7B22F320-BBDF-4B5A-810F-240FE516E598}">
      <dgm:prSet/>
      <dgm:spPr/>
      <dgm:t>
        <a:bodyPr/>
        <a:lstStyle/>
        <a:p>
          <a:endParaRPr lang="ru-RU"/>
        </a:p>
      </dgm:t>
    </dgm:pt>
    <dgm:pt modelId="{80DE3F15-1722-4357-AA70-B1D61A927899}" type="pres">
      <dgm:prSet presAssocID="{84A8C064-8326-44B0-BBFF-AC1B7EB76370}" presName="hierChild1" presStyleCnt="0">
        <dgm:presLayoutVars>
          <dgm:orgChart val="1"/>
          <dgm:chPref val="1"/>
          <dgm:dir val="rev"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DA31E51-4E7F-4D74-9774-2BBE68E7487D}" type="pres">
      <dgm:prSet presAssocID="{51713594-BC81-432F-BFDD-EDC304737847}" presName="hierRoot1" presStyleCnt="0">
        <dgm:presLayoutVars>
          <dgm:hierBranch val="init"/>
        </dgm:presLayoutVars>
      </dgm:prSet>
      <dgm:spPr/>
    </dgm:pt>
    <dgm:pt modelId="{CC6BC85E-93EA-4662-AFB6-44C627880699}" type="pres">
      <dgm:prSet presAssocID="{51713594-BC81-432F-BFDD-EDC304737847}" presName="rootComposite1" presStyleCnt="0"/>
      <dgm:spPr/>
    </dgm:pt>
    <dgm:pt modelId="{6713D997-F638-4946-B59B-CE8276B0D45F}" type="pres">
      <dgm:prSet presAssocID="{51713594-BC81-432F-BFDD-EDC304737847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E5C020-6C3B-455E-A6DC-BA7034E4FDDD}" type="pres">
      <dgm:prSet presAssocID="{51713594-BC81-432F-BFDD-EDC304737847}" presName="rootConnector1" presStyleLbl="node1" presStyleIdx="0" presStyleCnt="0"/>
      <dgm:spPr/>
      <dgm:t>
        <a:bodyPr/>
        <a:lstStyle/>
        <a:p>
          <a:endParaRPr lang="ru-RU"/>
        </a:p>
      </dgm:t>
    </dgm:pt>
    <dgm:pt modelId="{4A8AEC8A-891D-4BF6-86C4-72C17C69D8FC}" type="pres">
      <dgm:prSet presAssocID="{51713594-BC81-432F-BFDD-EDC304737847}" presName="hierChild2" presStyleCnt="0"/>
      <dgm:spPr/>
    </dgm:pt>
    <dgm:pt modelId="{94A4ABD5-5B98-4EF6-B84D-60626808C695}" type="pres">
      <dgm:prSet presAssocID="{51713594-BC81-432F-BFDD-EDC304737847}" presName="hierChild3" presStyleCnt="0"/>
      <dgm:spPr/>
    </dgm:pt>
    <dgm:pt modelId="{FD4CCEAA-B97D-4F7E-92E9-F4B3FDD7CAB3}" type="pres">
      <dgm:prSet presAssocID="{3802020F-9800-471C-A9C7-C2C16B2B4F09}" presName="Name111" presStyleLbl="parChTrans1D2" presStyleIdx="0" presStyleCnt="2"/>
      <dgm:spPr/>
      <dgm:t>
        <a:bodyPr/>
        <a:lstStyle/>
        <a:p>
          <a:endParaRPr lang="ru-RU"/>
        </a:p>
      </dgm:t>
    </dgm:pt>
    <dgm:pt modelId="{B4E09759-5F76-4266-889C-6D6B637C0F91}" type="pres">
      <dgm:prSet presAssocID="{604EBA64-9AE5-43D6-953A-0BDF58A84A7D}" presName="hierRoot3" presStyleCnt="0">
        <dgm:presLayoutVars>
          <dgm:hierBranch val="hang"/>
        </dgm:presLayoutVars>
      </dgm:prSet>
      <dgm:spPr/>
    </dgm:pt>
    <dgm:pt modelId="{27C8A3A2-189A-4794-94D9-B65AA8D402C3}" type="pres">
      <dgm:prSet presAssocID="{604EBA64-9AE5-43D6-953A-0BDF58A84A7D}" presName="rootComposite3" presStyleCnt="0"/>
      <dgm:spPr/>
    </dgm:pt>
    <dgm:pt modelId="{C3B1A499-EA60-486E-B1C1-3FC54E889570}" type="pres">
      <dgm:prSet presAssocID="{604EBA64-9AE5-43D6-953A-0BDF58A84A7D}" presName="rootText3" presStyleLbl="asst1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8479F09-C6F6-4BD8-A8C7-6EAEE18F826E}" type="pres">
      <dgm:prSet presAssocID="{604EBA64-9AE5-43D6-953A-0BDF58A84A7D}" presName="rootConnector3" presStyleLbl="asst1" presStyleIdx="0" presStyleCnt="3"/>
      <dgm:spPr/>
      <dgm:t>
        <a:bodyPr/>
        <a:lstStyle/>
        <a:p>
          <a:endParaRPr lang="ru-RU"/>
        </a:p>
      </dgm:t>
    </dgm:pt>
    <dgm:pt modelId="{AFE10BDA-7AF5-4059-AC36-B094EA815A18}" type="pres">
      <dgm:prSet presAssocID="{604EBA64-9AE5-43D6-953A-0BDF58A84A7D}" presName="hierChild6" presStyleCnt="0"/>
      <dgm:spPr/>
    </dgm:pt>
    <dgm:pt modelId="{D76B59DA-12CB-4BC8-BB67-8B28FCC82EB6}" type="pres">
      <dgm:prSet presAssocID="{604EBA64-9AE5-43D6-953A-0BDF58A84A7D}" presName="hierChild7" presStyleCnt="0"/>
      <dgm:spPr/>
    </dgm:pt>
    <dgm:pt modelId="{6065BE18-5D83-4094-9698-3F924D006029}" type="pres">
      <dgm:prSet presAssocID="{1D90BD64-0FA7-49F7-B60A-52569B0EB201}" presName="Name111" presStyleLbl="parChTrans1D2" presStyleIdx="1" presStyleCnt="2"/>
      <dgm:spPr/>
      <dgm:t>
        <a:bodyPr/>
        <a:lstStyle/>
        <a:p>
          <a:endParaRPr lang="ru-RU"/>
        </a:p>
      </dgm:t>
    </dgm:pt>
    <dgm:pt modelId="{3C31BA35-C796-4BF1-B6F7-772C78D4264D}" type="pres">
      <dgm:prSet presAssocID="{A7B47B9B-A4B5-484A-852A-6D67EA2C383E}" presName="hierRoot3" presStyleCnt="0">
        <dgm:presLayoutVars>
          <dgm:hierBranch val="init"/>
        </dgm:presLayoutVars>
      </dgm:prSet>
      <dgm:spPr/>
    </dgm:pt>
    <dgm:pt modelId="{6D6BB6D3-FD50-4C35-BD56-384C41025FAB}" type="pres">
      <dgm:prSet presAssocID="{A7B47B9B-A4B5-484A-852A-6D67EA2C383E}" presName="rootComposite3" presStyleCnt="0"/>
      <dgm:spPr/>
    </dgm:pt>
    <dgm:pt modelId="{B46DA3AF-FC71-4C50-846A-44BE1E19226E}" type="pres">
      <dgm:prSet presAssocID="{A7B47B9B-A4B5-484A-852A-6D67EA2C383E}" presName="rootText3" presStyleLbl="asst1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C0EB413-27B2-4749-B2E3-A76EE42EA994}" type="pres">
      <dgm:prSet presAssocID="{A7B47B9B-A4B5-484A-852A-6D67EA2C383E}" presName="rootConnector3" presStyleLbl="asst1" presStyleIdx="1" presStyleCnt="3"/>
      <dgm:spPr/>
      <dgm:t>
        <a:bodyPr/>
        <a:lstStyle/>
        <a:p>
          <a:endParaRPr lang="ru-RU"/>
        </a:p>
      </dgm:t>
    </dgm:pt>
    <dgm:pt modelId="{63CC59BC-A5A3-4310-A00D-262419B6EEE8}" type="pres">
      <dgm:prSet presAssocID="{A7B47B9B-A4B5-484A-852A-6D67EA2C383E}" presName="hierChild6" presStyleCnt="0"/>
      <dgm:spPr/>
    </dgm:pt>
    <dgm:pt modelId="{2457009E-7201-498C-8C54-8B08E7E7611B}" type="pres">
      <dgm:prSet presAssocID="{9A1F586A-4B68-40C1-A801-972331E5D2EF}" presName="Name37" presStyleLbl="parChTrans1D3" presStyleIdx="0" presStyleCnt="2"/>
      <dgm:spPr/>
      <dgm:t>
        <a:bodyPr/>
        <a:lstStyle/>
        <a:p>
          <a:endParaRPr lang="ru-RU"/>
        </a:p>
      </dgm:t>
    </dgm:pt>
    <dgm:pt modelId="{B85B1F37-4074-4E31-98DB-1201C90305DB}" type="pres">
      <dgm:prSet presAssocID="{CFD0AB00-7F3E-47DB-B41A-D884C8F98773}" presName="hierRoot2" presStyleCnt="0">
        <dgm:presLayoutVars>
          <dgm:hierBranch val="init"/>
        </dgm:presLayoutVars>
      </dgm:prSet>
      <dgm:spPr/>
    </dgm:pt>
    <dgm:pt modelId="{2D9FADEA-206A-492F-9895-9094AFA450A6}" type="pres">
      <dgm:prSet presAssocID="{CFD0AB00-7F3E-47DB-B41A-D884C8F98773}" presName="rootComposite" presStyleCnt="0"/>
      <dgm:spPr/>
    </dgm:pt>
    <dgm:pt modelId="{B5D3528C-396C-438A-A286-9F343561B5F7}" type="pres">
      <dgm:prSet presAssocID="{CFD0AB00-7F3E-47DB-B41A-D884C8F98773}" presName="rootText" presStyleLbl="node3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7086D94-C17B-4237-9F21-A4130A9D3DE2}" type="pres">
      <dgm:prSet presAssocID="{CFD0AB00-7F3E-47DB-B41A-D884C8F98773}" presName="rootConnector" presStyleLbl="node3" presStyleIdx="0" presStyleCnt="1"/>
      <dgm:spPr/>
      <dgm:t>
        <a:bodyPr/>
        <a:lstStyle/>
        <a:p>
          <a:endParaRPr lang="ru-RU"/>
        </a:p>
      </dgm:t>
    </dgm:pt>
    <dgm:pt modelId="{D1374803-B4A2-42DD-A0D7-2AC3874A3FD3}" type="pres">
      <dgm:prSet presAssocID="{CFD0AB00-7F3E-47DB-B41A-D884C8F98773}" presName="hierChild4" presStyleCnt="0"/>
      <dgm:spPr/>
    </dgm:pt>
    <dgm:pt modelId="{C9A6A82F-1220-4F72-9A66-D475F9B45E41}" type="pres">
      <dgm:prSet presAssocID="{CFD0AB00-7F3E-47DB-B41A-D884C8F98773}" presName="hierChild5" presStyleCnt="0"/>
      <dgm:spPr/>
    </dgm:pt>
    <dgm:pt modelId="{890FD25D-E2C7-4C5E-8A4A-C66A962D4218}" type="pres">
      <dgm:prSet presAssocID="{A7B47B9B-A4B5-484A-852A-6D67EA2C383E}" presName="hierChild7" presStyleCnt="0"/>
      <dgm:spPr/>
    </dgm:pt>
    <dgm:pt modelId="{5CED39DF-0484-4022-BD60-3FB6B6E37B47}" type="pres">
      <dgm:prSet presAssocID="{C7F53EEC-88BB-43C0-A0FA-6CD4CABEA835}" presName="Name111" presStyleLbl="parChTrans1D3" presStyleIdx="1" presStyleCnt="2"/>
      <dgm:spPr/>
      <dgm:t>
        <a:bodyPr/>
        <a:lstStyle/>
        <a:p>
          <a:endParaRPr lang="ru-RU"/>
        </a:p>
      </dgm:t>
    </dgm:pt>
    <dgm:pt modelId="{5D8BEB2B-3E75-45B3-9C9C-D08949BA9F25}" type="pres">
      <dgm:prSet presAssocID="{9D98FB88-8C81-44F3-BC1F-2D1F65FEC9C3}" presName="hierRoot3" presStyleCnt="0">
        <dgm:presLayoutVars>
          <dgm:hierBranch val="init"/>
        </dgm:presLayoutVars>
      </dgm:prSet>
      <dgm:spPr/>
    </dgm:pt>
    <dgm:pt modelId="{657D2230-34E9-4117-8A5A-0ED2B66AB2FC}" type="pres">
      <dgm:prSet presAssocID="{9D98FB88-8C81-44F3-BC1F-2D1F65FEC9C3}" presName="rootComposite3" presStyleCnt="0"/>
      <dgm:spPr/>
    </dgm:pt>
    <dgm:pt modelId="{FE43817F-E124-4D70-87B0-A24245EB8FB4}" type="pres">
      <dgm:prSet presAssocID="{9D98FB88-8C81-44F3-BC1F-2D1F65FEC9C3}" presName="rootText3" presStyleLbl="asst1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506F7C-0C10-42BA-8B13-9EE75708B611}" type="pres">
      <dgm:prSet presAssocID="{9D98FB88-8C81-44F3-BC1F-2D1F65FEC9C3}" presName="rootConnector3" presStyleLbl="asst1" presStyleIdx="2" presStyleCnt="3"/>
      <dgm:spPr/>
      <dgm:t>
        <a:bodyPr/>
        <a:lstStyle/>
        <a:p>
          <a:endParaRPr lang="ru-RU"/>
        </a:p>
      </dgm:t>
    </dgm:pt>
    <dgm:pt modelId="{82EF16D2-B00B-46D1-9CDD-78361945773B}" type="pres">
      <dgm:prSet presAssocID="{9D98FB88-8C81-44F3-BC1F-2D1F65FEC9C3}" presName="hierChild6" presStyleCnt="0"/>
      <dgm:spPr/>
    </dgm:pt>
    <dgm:pt modelId="{27CAC590-7A7B-4859-8C8F-1B3848A8D1C7}" type="pres">
      <dgm:prSet presAssocID="{9D98FB88-8C81-44F3-BC1F-2D1F65FEC9C3}" presName="hierChild7" presStyleCnt="0"/>
      <dgm:spPr/>
    </dgm:pt>
  </dgm:ptLst>
  <dgm:cxnLst>
    <dgm:cxn modelId="{545C0690-AB75-4B1E-8553-C6A6DA590D22}" type="presOf" srcId="{51713594-BC81-432F-BFDD-EDC304737847}" destId="{93E5C020-6C3B-455E-A6DC-BA7034E4FDDD}" srcOrd="1" destOrd="0" presId="urn:microsoft.com/office/officeart/2005/8/layout/orgChart1"/>
    <dgm:cxn modelId="{F0FFE123-898D-46A4-8A34-F00B3B5E0D6D}" type="presOf" srcId="{84A8C064-8326-44B0-BBFF-AC1B7EB76370}" destId="{80DE3F15-1722-4357-AA70-B1D61A927899}" srcOrd="0" destOrd="0" presId="urn:microsoft.com/office/officeart/2005/8/layout/orgChart1"/>
    <dgm:cxn modelId="{27F08E29-7F42-44EF-AFAA-22F36B864969}" type="presOf" srcId="{604EBA64-9AE5-43D6-953A-0BDF58A84A7D}" destId="{C3B1A499-EA60-486E-B1C1-3FC54E889570}" srcOrd="0" destOrd="0" presId="urn:microsoft.com/office/officeart/2005/8/layout/orgChart1"/>
    <dgm:cxn modelId="{E97CEC8A-7DEF-4713-A56F-682F7619C703}" srcId="{84A8C064-8326-44B0-BBFF-AC1B7EB76370}" destId="{51713594-BC81-432F-BFDD-EDC304737847}" srcOrd="0" destOrd="0" parTransId="{B2D050BC-483F-46B1-BAAF-BEF181F514A2}" sibTransId="{ADF556F9-F1A8-4081-8662-E7716F894849}"/>
    <dgm:cxn modelId="{11097FBA-70A7-4FBA-AED3-E224DEE99CDC}" type="presOf" srcId="{C7F53EEC-88BB-43C0-A0FA-6CD4CABEA835}" destId="{5CED39DF-0484-4022-BD60-3FB6B6E37B47}" srcOrd="0" destOrd="0" presId="urn:microsoft.com/office/officeart/2005/8/layout/orgChart1"/>
    <dgm:cxn modelId="{AAA6BE60-648F-410E-8E86-4040AD6E829F}" srcId="{51713594-BC81-432F-BFDD-EDC304737847}" destId="{604EBA64-9AE5-43D6-953A-0BDF58A84A7D}" srcOrd="0" destOrd="0" parTransId="{3802020F-9800-471C-A9C7-C2C16B2B4F09}" sibTransId="{69C69E61-852A-43B9-B4BE-E0C1722C36AF}"/>
    <dgm:cxn modelId="{7B22F320-BBDF-4B5A-810F-240FE516E598}" srcId="{A7B47B9B-A4B5-484A-852A-6D67EA2C383E}" destId="{CFD0AB00-7F3E-47DB-B41A-D884C8F98773}" srcOrd="1" destOrd="0" parTransId="{9A1F586A-4B68-40C1-A801-972331E5D2EF}" sibTransId="{87457A7D-A79E-4BE4-AE18-1606A2099B21}"/>
    <dgm:cxn modelId="{B068F746-1E2B-4A64-849F-0E4B5522E486}" type="presOf" srcId="{51713594-BC81-432F-BFDD-EDC304737847}" destId="{6713D997-F638-4946-B59B-CE8276B0D45F}" srcOrd="0" destOrd="0" presId="urn:microsoft.com/office/officeart/2005/8/layout/orgChart1"/>
    <dgm:cxn modelId="{A1646EDB-DCE8-4B6D-A12A-F7582AE35AA8}" type="presOf" srcId="{9A1F586A-4B68-40C1-A801-972331E5D2EF}" destId="{2457009E-7201-498C-8C54-8B08E7E7611B}" srcOrd="0" destOrd="0" presId="urn:microsoft.com/office/officeart/2005/8/layout/orgChart1"/>
    <dgm:cxn modelId="{86F489CA-5940-4A73-BC94-532807C76F40}" type="presOf" srcId="{A7B47B9B-A4B5-484A-852A-6D67EA2C383E}" destId="{B46DA3AF-FC71-4C50-846A-44BE1E19226E}" srcOrd="0" destOrd="0" presId="urn:microsoft.com/office/officeart/2005/8/layout/orgChart1"/>
    <dgm:cxn modelId="{A146DE13-0FE9-4078-8215-59E72BB2F892}" srcId="{51713594-BC81-432F-BFDD-EDC304737847}" destId="{A7B47B9B-A4B5-484A-852A-6D67EA2C383E}" srcOrd="1" destOrd="0" parTransId="{1D90BD64-0FA7-49F7-B60A-52569B0EB201}" sibTransId="{7C274D25-D5D1-418D-997E-31763CC68918}"/>
    <dgm:cxn modelId="{937634E2-1502-41C6-BF40-7F2D5AB80623}" type="presOf" srcId="{CFD0AB00-7F3E-47DB-B41A-D884C8F98773}" destId="{B5D3528C-396C-438A-A286-9F343561B5F7}" srcOrd="0" destOrd="0" presId="urn:microsoft.com/office/officeart/2005/8/layout/orgChart1"/>
    <dgm:cxn modelId="{21B555BB-E084-4CFD-8E39-F97677665828}" type="presOf" srcId="{CFD0AB00-7F3E-47DB-B41A-D884C8F98773}" destId="{E7086D94-C17B-4237-9F21-A4130A9D3DE2}" srcOrd="1" destOrd="0" presId="urn:microsoft.com/office/officeart/2005/8/layout/orgChart1"/>
    <dgm:cxn modelId="{F2437B0D-DEB3-4A74-9C09-DB3B2053FACA}" type="presOf" srcId="{3802020F-9800-471C-A9C7-C2C16B2B4F09}" destId="{FD4CCEAA-B97D-4F7E-92E9-F4B3FDD7CAB3}" srcOrd="0" destOrd="0" presId="urn:microsoft.com/office/officeart/2005/8/layout/orgChart1"/>
    <dgm:cxn modelId="{646ABA2C-8FCB-4108-8FAF-CEA8216588A3}" type="presOf" srcId="{A7B47B9B-A4B5-484A-852A-6D67EA2C383E}" destId="{9C0EB413-27B2-4749-B2E3-A76EE42EA994}" srcOrd="1" destOrd="0" presId="urn:microsoft.com/office/officeart/2005/8/layout/orgChart1"/>
    <dgm:cxn modelId="{C113BD8E-9670-47CE-B30E-822C8D160831}" type="presOf" srcId="{1D90BD64-0FA7-49F7-B60A-52569B0EB201}" destId="{6065BE18-5D83-4094-9698-3F924D006029}" srcOrd="0" destOrd="0" presId="urn:microsoft.com/office/officeart/2005/8/layout/orgChart1"/>
    <dgm:cxn modelId="{13522EB0-8B13-40D3-8E54-5C18FDE5E776}" type="presOf" srcId="{9D98FB88-8C81-44F3-BC1F-2D1F65FEC9C3}" destId="{B5506F7C-0C10-42BA-8B13-9EE75708B611}" srcOrd="1" destOrd="0" presId="urn:microsoft.com/office/officeart/2005/8/layout/orgChart1"/>
    <dgm:cxn modelId="{65849AA6-C12E-4A7D-B6E4-09DCE60B0FC5}" type="presOf" srcId="{604EBA64-9AE5-43D6-953A-0BDF58A84A7D}" destId="{68479F09-C6F6-4BD8-A8C7-6EAEE18F826E}" srcOrd="1" destOrd="0" presId="urn:microsoft.com/office/officeart/2005/8/layout/orgChart1"/>
    <dgm:cxn modelId="{9C2A0C95-14D2-4BBD-B1E1-2397B50A2221}" type="presOf" srcId="{9D98FB88-8C81-44F3-BC1F-2D1F65FEC9C3}" destId="{FE43817F-E124-4D70-87B0-A24245EB8FB4}" srcOrd="0" destOrd="0" presId="urn:microsoft.com/office/officeart/2005/8/layout/orgChart1"/>
    <dgm:cxn modelId="{181CA74D-D451-4721-9A29-14A4BFFCF567}" srcId="{A7B47B9B-A4B5-484A-852A-6D67EA2C383E}" destId="{9D98FB88-8C81-44F3-BC1F-2D1F65FEC9C3}" srcOrd="0" destOrd="0" parTransId="{C7F53EEC-88BB-43C0-A0FA-6CD4CABEA835}" sibTransId="{2ED17818-D41D-4CFF-859A-A28683E345C6}"/>
    <dgm:cxn modelId="{222E8FF1-3830-42EA-9C42-B66FAE6D4492}" type="presParOf" srcId="{80DE3F15-1722-4357-AA70-B1D61A927899}" destId="{ADA31E51-4E7F-4D74-9774-2BBE68E7487D}" srcOrd="0" destOrd="0" presId="urn:microsoft.com/office/officeart/2005/8/layout/orgChart1"/>
    <dgm:cxn modelId="{6E1BC7AE-BDC2-4436-840B-162C2CFD5E92}" type="presParOf" srcId="{ADA31E51-4E7F-4D74-9774-2BBE68E7487D}" destId="{CC6BC85E-93EA-4662-AFB6-44C627880699}" srcOrd="0" destOrd="0" presId="urn:microsoft.com/office/officeart/2005/8/layout/orgChart1"/>
    <dgm:cxn modelId="{790C35C4-42EE-407C-89C0-417787795222}" type="presParOf" srcId="{CC6BC85E-93EA-4662-AFB6-44C627880699}" destId="{6713D997-F638-4946-B59B-CE8276B0D45F}" srcOrd="0" destOrd="0" presId="urn:microsoft.com/office/officeart/2005/8/layout/orgChart1"/>
    <dgm:cxn modelId="{10064D9F-2D52-40F9-84F6-C8947F339DB3}" type="presParOf" srcId="{CC6BC85E-93EA-4662-AFB6-44C627880699}" destId="{93E5C020-6C3B-455E-A6DC-BA7034E4FDDD}" srcOrd="1" destOrd="0" presId="urn:microsoft.com/office/officeart/2005/8/layout/orgChart1"/>
    <dgm:cxn modelId="{D7A51199-3C76-4D70-80D3-DBF7982CE2DF}" type="presParOf" srcId="{ADA31E51-4E7F-4D74-9774-2BBE68E7487D}" destId="{4A8AEC8A-891D-4BF6-86C4-72C17C69D8FC}" srcOrd="1" destOrd="0" presId="urn:microsoft.com/office/officeart/2005/8/layout/orgChart1"/>
    <dgm:cxn modelId="{2D840652-DDD7-4E77-AF92-FB57EAC58801}" type="presParOf" srcId="{ADA31E51-4E7F-4D74-9774-2BBE68E7487D}" destId="{94A4ABD5-5B98-4EF6-B84D-60626808C695}" srcOrd="2" destOrd="0" presId="urn:microsoft.com/office/officeart/2005/8/layout/orgChart1"/>
    <dgm:cxn modelId="{ADB7328A-B116-4DCC-A618-B7676078CB04}" type="presParOf" srcId="{94A4ABD5-5B98-4EF6-B84D-60626808C695}" destId="{FD4CCEAA-B97D-4F7E-92E9-F4B3FDD7CAB3}" srcOrd="0" destOrd="0" presId="urn:microsoft.com/office/officeart/2005/8/layout/orgChart1"/>
    <dgm:cxn modelId="{6994AA1E-54D8-4F73-BC81-2BCE4FD10D70}" type="presParOf" srcId="{94A4ABD5-5B98-4EF6-B84D-60626808C695}" destId="{B4E09759-5F76-4266-889C-6D6B637C0F91}" srcOrd="1" destOrd="0" presId="urn:microsoft.com/office/officeart/2005/8/layout/orgChart1"/>
    <dgm:cxn modelId="{0049DEDB-A2F7-41B7-AC28-C17E993C6F50}" type="presParOf" srcId="{B4E09759-5F76-4266-889C-6D6B637C0F91}" destId="{27C8A3A2-189A-4794-94D9-B65AA8D402C3}" srcOrd="0" destOrd="0" presId="urn:microsoft.com/office/officeart/2005/8/layout/orgChart1"/>
    <dgm:cxn modelId="{CEA88BFD-2454-4624-B553-22FCEFE7F2D1}" type="presParOf" srcId="{27C8A3A2-189A-4794-94D9-B65AA8D402C3}" destId="{C3B1A499-EA60-486E-B1C1-3FC54E889570}" srcOrd="0" destOrd="0" presId="urn:microsoft.com/office/officeart/2005/8/layout/orgChart1"/>
    <dgm:cxn modelId="{EF0E4B3D-7661-4B88-B831-EE46D4DCDE3A}" type="presParOf" srcId="{27C8A3A2-189A-4794-94D9-B65AA8D402C3}" destId="{68479F09-C6F6-4BD8-A8C7-6EAEE18F826E}" srcOrd="1" destOrd="0" presId="urn:microsoft.com/office/officeart/2005/8/layout/orgChart1"/>
    <dgm:cxn modelId="{D0BC7C93-4913-4265-AFE8-5809C5103B79}" type="presParOf" srcId="{B4E09759-5F76-4266-889C-6D6B637C0F91}" destId="{AFE10BDA-7AF5-4059-AC36-B094EA815A18}" srcOrd="1" destOrd="0" presId="urn:microsoft.com/office/officeart/2005/8/layout/orgChart1"/>
    <dgm:cxn modelId="{2F016304-A53E-4C03-9AB0-F7A21EBA2EB4}" type="presParOf" srcId="{B4E09759-5F76-4266-889C-6D6B637C0F91}" destId="{D76B59DA-12CB-4BC8-BB67-8B28FCC82EB6}" srcOrd="2" destOrd="0" presId="urn:microsoft.com/office/officeart/2005/8/layout/orgChart1"/>
    <dgm:cxn modelId="{DD3551BD-78B6-46FF-9DF9-101FFFCE0499}" type="presParOf" srcId="{94A4ABD5-5B98-4EF6-B84D-60626808C695}" destId="{6065BE18-5D83-4094-9698-3F924D006029}" srcOrd="2" destOrd="0" presId="urn:microsoft.com/office/officeart/2005/8/layout/orgChart1"/>
    <dgm:cxn modelId="{668C2107-9263-465C-95D6-38086CB52E54}" type="presParOf" srcId="{94A4ABD5-5B98-4EF6-B84D-60626808C695}" destId="{3C31BA35-C796-4BF1-B6F7-772C78D4264D}" srcOrd="3" destOrd="0" presId="urn:microsoft.com/office/officeart/2005/8/layout/orgChart1"/>
    <dgm:cxn modelId="{68E8249D-34F8-456D-8E80-EBA32319DD1C}" type="presParOf" srcId="{3C31BA35-C796-4BF1-B6F7-772C78D4264D}" destId="{6D6BB6D3-FD50-4C35-BD56-384C41025FAB}" srcOrd="0" destOrd="0" presId="urn:microsoft.com/office/officeart/2005/8/layout/orgChart1"/>
    <dgm:cxn modelId="{425DC03F-A915-4234-964B-C63A29827E54}" type="presParOf" srcId="{6D6BB6D3-FD50-4C35-BD56-384C41025FAB}" destId="{B46DA3AF-FC71-4C50-846A-44BE1E19226E}" srcOrd="0" destOrd="0" presId="urn:microsoft.com/office/officeart/2005/8/layout/orgChart1"/>
    <dgm:cxn modelId="{9A9FA582-A4E8-47A5-9D55-418F5DDA097E}" type="presParOf" srcId="{6D6BB6D3-FD50-4C35-BD56-384C41025FAB}" destId="{9C0EB413-27B2-4749-B2E3-A76EE42EA994}" srcOrd="1" destOrd="0" presId="urn:microsoft.com/office/officeart/2005/8/layout/orgChart1"/>
    <dgm:cxn modelId="{FC427453-EBA4-414C-A295-9339ACCEB93F}" type="presParOf" srcId="{3C31BA35-C796-4BF1-B6F7-772C78D4264D}" destId="{63CC59BC-A5A3-4310-A00D-262419B6EEE8}" srcOrd="1" destOrd="0" presId="urn:microsoft.com/office/officeart/2005/8/layout/orgChart1"/>
    <dgm:cxn modelId="{4877FB50-B0BD-4FEA-85CA-21A0B8E1D851}" type="presParOf" srcId="{63CC59BC-A5A3-4310-A00D-262419B6EEE8}" destId="{2457009E-7201-498C-8C54-8B08E7E7611B}" srcOrd="0" destOrd="0" presId="urn:microsoft.com/office/officeart/2005/8/layout/orgChart1"/>
    <dgm:cxn modelId="{2CD76706-7D2E-42C5-BE28-C3D7794AA23A}" type="presParOf" srcId="{63CC59BC-A5A3-4310-A00D-262419B6EEE8}" destId="{B85B1F37-4074-4E31-98DB-1201C90305DB}" srcOrd="1" destOrd="0" presId="urn:microsoft.com/office/officeart/2005/8/layout/orgChart1"/>
    <dgm:cxn modelId="{00DEAE2D-B9AE-4BF4-ACB5-D688DA4F2192}" type="presParOf" srcId="{B85B1F37-4074-4E31-98DB-1201C90305DB}" destId="{2D9FADEA-206A-492F-9895-9094AFA450A6}" srcOrd="0" destOrd="0" presId="urn:microsoft.com/office/officeart/2005/8/layout/orgChart1"/>
    <dgm:cxn modelId="{1D08BA68-B12A-4F1C-BB5E-241E59DADF81}" type="presParOf" srcId="{2D9FADEA-206A-492F-9895-9094AFA450A6}" destId="{B5D3528C-396C-438A-A286-9F343561B5F7}" srcOrd="0" destOrd="0" presId="urn:microsoft.com/office/officeart/2005/8/layout/orgChart1"/>
    <dgm:cxn modelId="{3C06FBE2-B208-4C09-802D-7B88D3AAE94E}" type="presParOf" srcId="{2D9FADEA-206A-492F-9895-9094AFA450A6}" destId="{E7086D94-C17B-4237-9F21-A4130A9D3DE2}" srcOrd="1" destOrd="0" presId="urn:microsoft.com/office/officeart/2005/8/layout/orgChart1"/>
    <dgm:cxn modelId="{934354B4-AF42-447B-BF84-28A5CB441F9B}" type="presParOf" srcId="{B85B1F37-4074-4E31-98DB-1201C90305DB}" destId="{D1374803-B4A2-42DD-A0D7-2AC3874A3FD3}" srcOrd="1" destOrd="0" presId="urn:microsoft.com/office/officeart/2005/8/layout/orgChart1"/>
    <dgm:cxn modelId="{994A05B4-17E4-4837-8621-CB6737F9394B}" type="presParOf" srcId="{B85B1F37-4074-4E31-98DB-1201C90305DB}" destId="{C9A6A82F-1220-4F72-9A66-D475F9B45E41}" srcOrd="2" destOrd="0" presId="urn:microsoft.com/office/officeart/2005/8/layout/orgChart1"/>
    <dgm:cxn modelId="{E9AA82F0-1175-4EB2-B085-528B4C6803CE}" type="presParOf" srcId="{3C31BA35-C796-4BF1-B6F7-772C78D4264D}" destId="{890FD25D-E2C7-4C5E-8A4A-C66A962D4218}" srcOrd="2" destOrd="0" presId="urn:microsoft.com/office/officeart/2005/8/layout/orgChart1"/>
    <dgm:cxn modelId="{E79C917F-F52E-4E65-9709-D50ED50EDEF0}" type="presParOf" srcId="{890FD25D-E2C7-4C5E-8A4A-C66A962D4218}" destId="{5CED39DF-0484-4022-BD60-3FB6B6E37B47}" srcOrd="0" destOrd="0" presId="urn:microsoft.com/office/officeart/2005/8/layout/orgChart1"/>
    <dgm:cxn modelId="{3D1C50B9-798D-448C-999F-EF21EA75F151}" type="presParOf" srcId="{890FD25D-E2C7-4C5E-8A4A-C66A962D4218}" destId="{5D8BEB2B-3E75-45B3-9C9C-D08949BA9F25}" srcOrd="1" destOrd="0" presId="urn:microsoft.com/office/officeart/2005/8/layout/orgChart1"/>
    <dgm:cxn modelId="{98923D20-216D-4B31-A925-4570291E84DE}" type="presParOf" srcId="{5D8BEB2B-3E75-45B3-9C9C-D08949BA9F25}" destId="{657D2230-34E9-4117-8A5A-0ED2B66AB2FC}" srcOrd="0" destOrd="0" presId="urn:microsoft.com/office/officeart/2005/8/layout/orgChart1"/>
    <dgm:cxn modelId="{14F44251-69B8-4F1B-80A2-95740789382E}" type="presParOf" srcId="{657D2230-34E9-4117-8A5A-0ED2B66AB2FC}" destId="{FE43817F-E124-4D70-87B0-A24245EB8FB4}" srcOrd="0" destOrd="0" presId="urn:microsoft.com/office/officeart/2005/8/layout/orgChart1"/>
    <dgm:cxn modelId="{0171D32A-47BC-46E2-AAC7-296D5C15266F}" type="presParOf" srcId="{657D2230-34E9-4117-8A5A-0ED2B66AB2FC}" destId="{B5506F7C-0C10-42BA-8B13-9EE75708B611}" srcOrd="1" destOrd="0" presId="urn:microsoft.com/office/officeart/2005/8/layout/orgChart1"/>
    <dgm:cxn modelId="{6E3D62B9-2AFD-4C9B-A0E5-BE23EB1380CD}" type="presParOf" srcId="{5D8BEB2B-3E75-45B3-9C9C-D08949BA9F25}" destId="{82EF16D2-B00B-46D1-9CDD-78361945773B}" srcOrd="1" destOrd="0" presId="urn:microsoft.com/office/officeart/2005/8/layout/orgChart1"/>
    <dgm:cxn modelId="{CAF0F2C6-BF1B-4535-BE33-683AA8894045}" type="presParOf" srcId="{5D8BEB2B-3E75-45B3-9C9C-D08949BA9F25}" destId="{27CAC590-7A7B-4859-8C8F-1B3848A8D1C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CF9A236-679C-425D-A335-A2ECD464B75A}">
      <dsp:nvSpPr>
        <dsp:cNvPr id="0" name=""/>
        <dsp:cNvSpPr/>
      </dsp:nvSpPr>
      <dsp:spPr>
        <a:xfrm>
          <a:off x="1764196" y="948566"/>
          <a:ext cx="965451" cy="3351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557"/>
              </a:lnTo>
              <a:lnTo>
                <a:pt x="965451" y="167557"/>
              </a:lnTo>
              <a:lnTo>
                <a:pt x="965451" y="335115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75D5BF-9B17-4D34-A1A6-D5160E4462F2}">
      <dsp:nvSpPr>
        <dsp:cNvPr id="0" name=""/>
        <dsp:cNvSpPr/>
      </dsp:nvSpPr>
      <dsp:spPr>
        <a:xfrm>
          <a:off x="798744" y="948566"/>
          <a:ext cx="965451" cy="335115"/>
        </a:xfrm>
        <a:custGeom>
          <a:avLst/>
          <a:gdLst/>
          <a:ahLst/>
          <a:cxnLst/>
          <a:rect l="0" t="0" r="0" b="0"/>
          <a:pathLst>
            <a:path>
              <a:moveTo>
                <a:pt x="965451" y="0"/>
              </a:moveTo>
              <a:lnTo>
                <a:pt x="965451" y="167557"/>
              </a:lnTo>
              <a:lnTo>
                <a:pt x="0" y="167557"/>
              </a:lnTo>
              <a:lnTo>
                <a:pt x="0" y="335115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ECF77C-B64A-40CA-AD10-CCAA7F2FF56F}">
      <dsp:nvSpPr>
        <dsp:cNvPr id="0" name=""/>
        <dsp:cNvSpPr/>
      </dsp:nvSpPr>
      <dsp:spPr>
        <a:xfrm>
          <a:off x="966302" y="150672"/>
          <a:ext cx="1595787" cy="797893"/>
        </a:xfrm>
        <a:prstGeom prst="rect">
          <a:avLst/>
        </a:prstGeom>
        <a:gradFill rotWithShape="0">
          <a:gsLst>
            <a:gs pos="0">
              <a:schemeClr val="accent6">
                <a:alpha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alpha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alpha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Вербальная агрессия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66302" y="150672"/>
        <a:ext cx="1595787" cy="797893"/>
      </dsp:txXfrm>
    </dsp:sp>
    <dsp:sp modelId="{C12364CF-869F-4929-9C30-1ED30BA6A22B}">
      <dsp:nvSpPr>
        <dsp:cNvPr id="0" name=""/>
        <dsp:cNvSpPr/>
      </dsp:nvSpPr>
      <dsp:spPr>
        <a:xfrm>
          <a:off x="850" y="1283681"/>
          <a:ext cx="1595787" cy="797893"/>
        </a:xfrm>
        <a:prstGeom prst="rect">
          <a:avLst/>
        </a:prstGeom>
        <a:gradFill rotWithShape="0">
          <a:gsLst>
            <a:gs pos="0">
              <a:schemeClr val="accent6">
                <a:alpha val="7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alpha val="7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alpha val="7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Прямая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50" y="1283681"/>
        <a:ext cx="1595787" cy="797893"/>
      </dsp:txXfrm>
    </dsp:sp>
    <dsp:sp modelId="{3D09F76D-C313-44D3-8882-A5E1682D6805}">
      <dsp:nvSpPr>
        <dsp:cNvPr id="0" name=""/>
        <dsp:cNvSpPr/>
      </dsp:nvSpPr>
      <dsp:spPr>
        <a:xfrm>
          <a:off x="1931753" y="1283681"/>
          <a:ext cx="1595787" cy="797893"/>
        </a:xfrm>
        <a:prstGeom prst="rect">
          <a:avLst/>
        </a:prstGeom>
        <a:gradFill rotWithShape="0">
          <a:gsLst>
            <a:gs pos="0">
              <a:schemeClr val="accent6">
                <a:alpha val="7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alpha val="7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alpha val="7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Косвенная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31753" y="1283681"/>
        <a:ext cx="1595787" cy="79789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CED39DF-0484-4022-BD60-3FB6B6E37B47}">
      <dsp:nvSpPr>
        <dsp:cNvPr id="0" name=""/>
        <dsp:cNvSpPr/>
      </dsp:nvSpPr>
      <dsp:spPr>
        <a:xfrm>
          <a:off x="1669118" y="1936132"/>
          <a:ext cx="167875" cy="7354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35452"/>
              </a:lnTo>
              <a:lnTo>
                <a:pt x="167875" y="735452"/>
              </a:lnTo>
            </a:path>
          </a:pathLst>
        </a:custGeom>
        <a:noFill/>
        <a:ln w="254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57009E-7201-498C-8C54-8B08E7E7611B}">
      <dsp:nvSpPr>
        <dsp:cNvPr id="0" name=""/>
        <dsp:cNvSpPr/>
      </dsp:nvSpPr>
      <dsp:spPr>
        <a:xfrm>
          <a:off x="1669118" y="1936132"/>
          <a:ext cx="239821" cy="18706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0607"/>
              </a:lnTo>
              <a:lnTo>
                <a:pt x="239821" y="1870607"/>
              </a:lnTo>
            </a:path>
          </a:pathLst>
        </a:custGeom>
        <a:noFill/>
        <a:ln w="254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65BE18-5D83-4094-9698-3F924D006029}">
      <dsp:nvSpPr>
        <dsp:cNvPr id="0" name=""/>
        <dsp:cNvSpPr/>
      </dsp:nvSpPr>
      <dsp:spPr>
        <a:xfrm>
          <a:off x="2468523" y="800978"/>
          <a:ext cx="1207101" cy="735452"/>
        </a:xfrm>
        <a:custGeom>
          <a:avLst/>
          <a:gdLst/>
          <a:ahLst/>
          <a:cxnLst/>
          <a:rect l="0" t="0" r="0" b="0"/>
          <a:pathLst>
            <a:path>
              <a:moveTo>
                <a:pt x="1207101" y="0"/>
              </a:moveTo>
              <a:lnTo>
                <a:pt x="1207101" y="735452"/>
              </a:lnTo>
              <a:lnTo>
                <a:pt x="0" y="735452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4CCEAA-B97D-4F7E-92E9-F4B3FDD7CAB3}">
      <dsp:nvSpPr>
        <dsp:cNvPr id="0" name=""/>
        <dsp:cNvSpPr/>
      </dsp:nvSpPr>
      <dsp:spPr>
        <a:xfrm>
          <a:off x="3675625" y="800978"/>
          <a:ext cx="167875" cy="7354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35452"/>
              </a:lnTo>
              <a:lnTo>
                <a:pt x="167875" y="735452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13D997-F638-4946-B59B-CE8276B0D45F}">
      <dsp:nvSpPr>
        <dsp:cNvPr id="0" name=""/>
        <dsp:cNvSpPr/>
      </dsp:nvSpPr>
      <dsp:spPr>
        <a:xfrm>
          <a:off x="2876220" y="1573"/>
          <a:ext cx="1598809" cy="799404"/>
        </a:xfrm>
        <a:prstGeom prst="rect">
          <a:avLst/>
        </a:prstGeom>
        <a:gradFill rotWithShape="0">
          <a:gsLst>
            <a:gs pos="0">
              <a:schemeClr val="accent6">
                <a:shade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shade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shade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Физическая агрессия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76220" y="1573"/>
        <a:ext cx="1598809" cy="799404"/>
      </dsp:txXfrm>
    </dsp:sp>
    <dsp:sp modelId="{C3B1A499-EA60-486E-B1C1-3FC54E889570}">
      <dsp:nvSpPr>
        <dsp:cNvPr id="0" name=""/>
        <dsp:cNvSpPr/>
      </dsp:nvSpPr>
      <dsp:spPr>
        <a:xfrm>
          <a:off x="3843500" y="1136728"/>
          <a:ext cx="1598809" cy="799404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Косвенная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43500" y="1136728"/>
        <a:ext cx="1598809" cy="799404"/>
      </dsp:txXfrm>
    </dsp:sp>
    <dsp:sp modelId="{B46DA3AF-FC71-4C50-846A-44BE1E19226E}">
      <dsp:nvSpPr>
        <dsp:cNvPr id="0" name=""/>
        <dsp:cNvSpPr/>
      </dsp:nvSpPr>
      <dsp:spPr>
        <a:xfrm>
          <a:off x="869714" y="1136728"/>
          <a:ext cx="1598809" cy="799404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Прямая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9714" y="1136728"/>
        <a:ext cx="1598809" cy="799404"/>
      </dsp:txXfrm>
    </dsp:sp>
    <dsp:sp modelId="{B5D3528C-396C-438A-A286-9F343561B5F7}">
      <dsp:nvSpPr>
        <dsp:cNvPr id="0" name=""/>
        <dsp:cNvSpPr/>
      </dsp:nvSpPr>
      <dsp:spPr>
        <a:xfrm>
          <a:off x="1908940" y="3407037"/>
          <a:ext cx="1598809" cy="799404"/>
        </a:xfrm>
        <a:prstGeom prst="rect">
          <a:avLst/>
        </a:prstGeom>
        <a:gradFill rotWithShape="0">
          <a:gsLst>
            <a:gs pos="0">
              <a:schemeClr val="accent6">
                <a:tint val="99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tint val="99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tint val="99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Прямая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08940" y="3407037"/>
        <a:ext cx="1598809" cy="799404"/>
      </dsp:txXfrm>
    </dsp:sp>
    <dsp:sp modelId="{FE43817F-E124-4D70-87B0-A24245EB8FB4}">
      <dsp:nvSpPr>
        <dsp:cNvPr id="0" name=""/>
        <dsp:cNvSpPr/>
      </dsp:nvSpPr>
      <dsp:spPr>
        <a:xfrm>
          <a:off x="1836993" y="2271883"/>
          <a:ext cx="1598809" cy="799404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Символическая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36993" y="2271883"/>
        <a:ext cx="1598809" cy="7994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edg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diagramLayout" Target="../diagrams/layout1.xml"/><Relationship Id="rId7" Type="http://schemas.openxmlformats.org/officeDocument/2006/relationships/diagramLayout" Target="../diagrams/layout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2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microsoft.com/office/2007/relationships/diagramDrawing" Target="../diagrams/drawing1.xml"/><Relationship Id="rId4" Type="http://schemas.openxmlformats.org/officeDocument/2006/relationships/diagramQuickStyle" Target="../diagrams/quickStyle1.xml"/><Relationship Id="rId9" Type="http://schemas.openxmlformats.org/officeDocument/2006/relationships/diagramColors" Target="../diagrams/colors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357290" y="3887801"/>
            <a:ext cx="7358063" cy="1470025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Агрессивность в дошкольном возрасте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285728"/>
            <a:ext cx="7400925" cy="1785950"/>
          </a:xfrm>
        </p:spPr>
        <p:txBody>
          <a:bodyPr rtlCol="0">
            <a:noAutofit/>
          </a:bodyPr>
          <a:lstStyle/>
          <a:p>
            <a:pPr algn="r">
              <a:lnSpc>
                <a:spcPct val="114000"/>
              </a:lnSpc>
            </a:pP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</a:t>
            </a:r>
          </a:p>
          <a:p>
            <a:pPr algn="r">
              <a:lnSpc>
                <a:spcPct val="114000"/>
              </a:lnSpc>
            </a:pPr>
            <a:r>
              <a:rPr lang="ru-RU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Жмуркова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Леонидовна</a:t>
            </a:r>
          </a:p>
          <a:p>
            <a:pPr algn="r">
              <a:lnSpc>
                <a:spcPct val="114000"/>
              </a:lnSpc>
            </a:pP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 №37, п. Менделеево 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79912" y="6597352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2019г</a:t>
            </a: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08912" cy="3744416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ru-RU" sz="9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10"/>
          <a:stretch/>
        </p:blipFill>
        <p:spPr bwMode="auto">
          <a:xfrm>
            <a:off x="0" y="0"/>
            <a:ext cx="95405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6372190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08912" cy="3744416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ru-RU" sz="9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685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125445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08912" cy="3744416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ru-RU" sz="9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7657573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08912" cy="3744416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ru-RU" sz="9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23" r="1979"/>
          <a:stretch/>
        </p:blipFill>
        <p:spPr bwMode="auto">
          <a:xfrm>
            <a:off x="-252536" y="0"/>
            <a:ext cx="93965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0803342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08912" cy="3744416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ru-RU" sz="9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5032236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7427168" cy="1354162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ДЕТСКОЙ АГРЕССИВНОСТИ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51520" y="1772816"/>
            <a:ext cx="6624735" cy="4954588"/>
          </a:xfrm>
        </p:spPr>
        <p:txBody>
          <a:bodyPr/>
          <a:lstStyle/>
          <a:p>
            <a:pPr>
              <a:spcBef>
                <a:spcPct val="0"/>
              </a:spcBef>
              <a:buFontTx/>
              <a:buChar char="•"/>
            </a:pPr>
            <a:r>
              <a:rPr lang="ru-RU" altLang="ru-RU" sz="2800" b="1" dirty="0">
                <a:solidFill>
                  <a:srgbClr val="274221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Заболевание центральной </a:t>
            </a:r>
            <a:r>
              <a:rPr lang="ru-RU" altLang="ru-RU" sz="2800" b="1" dirty="0" smtClean="0">
                <a:solidFill>
                  <a:srgbClr val="274221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нервной системы</a:t>
            </a:r>
          </a:p>
          <a:p>
            <a:pPr marL="0" indent="0">
              <a:spcBef>
                <a:spcPct val="0"/>
              </a:spcBef>
              <a:buNone/>
            </a:pPr>
            <a:endParaRPr lang="ru-RU" altLang="ru-RU" sz="1400" b="1" dirty="0">
              <a:solidFill>
                <a:srgbClr val="274221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ru-RU" altLang="ru-RU" sz="2800" b="1" dirty="0">
                <a:solidFill>
                  <a:srgbClr val="274221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Средство психологической </a:t>
            </a:r>
            <a:r>
              <a:rPr lang="ru-RU" altLang="ru-RU" sz="2800" b="1" dirty="0" smtClean="0">
                <a:solidFill>
                  <a:srgbClr val="274221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защиты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ru-RU" altLang="ru-RU" sz="1400" b="1" dirty="0">
              <a:solidFill>
                <a:srgbClr val="274221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 dirty="0" smtClean="0">
                <a:solidFill>
                  <a:srgbClr val="274221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 Отношение взрослых в семье</a:t>
            </a:r>
            <a:endParaRPr lang="ru-RU" altLang="ru-RU" sz="2800" b="1" dirty="0">
              <a:solidFill>
                <a:srgbClr val="274221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ru-RU" altLang="ru-RU" sz="2800" b="1" dirty="0">
                <a:solidFill>
                  <a:srgbClr val="274221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Нарушения семейного воспитания</a:t>
            </a:r>
            <a:endParaRPr lang="en-US" altLang="ru-RU" sz="2800" b="1" dirty="0">
              <a:solidFill>
                <a:srgbClr val="274221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endParaRPr lang="ru-RU" altLang="ru-RU" sz="1400" b="1" dirty="0">
              <a:solidFill>
                <a:srgbClr val="274221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ru-RU" altLang="ru-RU" sz="2800" b="1" dirty="0">
                <a:solidFill>
                  <a:srgbClr val="274221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Агрессивность принимает что-то другое</a:t>
            </a:r>
            <a:endParaRPr lang="en-US" altLang="ru-RU" sz="2800" b="1" dirty="0">
              <a:solidFill>
                <a:srgbClr val="274221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endParaRPr lang="ru-RU" dirty="0" smtClean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484784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ФОРМЫ АГРЕССИИ</a:t>
            </a:r>
            <a:endParaRPr lang="ru-RU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4211189472"/>
              </p:ext>
            </p:extLst>
          </p:nvPr>
        </p:nvGraphicFramePr>
        <p:xfrm>
          <a:off x="251520" y="2276872"/>
          <a:ext cx="3528392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3167911189"/>
              </p:ext>
            </p:extLst>
          </p:nvPr>
        </p:nvGraphicFramePr>
        <p:xfrm>
          <a:off x="3347864" y="2420888"/>
          <a:ext cx="6312024" cy="4208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xmlns="" val="66607590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-12179" y="260648"/>
            <a:ext cx="7272808" cy="1210146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МОТИВЫ ДЛЯ АГРЕССИИ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51520" y="1556792"/>
            <a:ext cx="6624735" cy="4954588"/>
          </a:xfrm>
        </p:spPr>
        <p:txBody>
          <a:bodyPr/>
          <a:lstStyle/>
          <a:p>
            <a:pPr>
              <a:spcBef>
                <a:spcPct val="0"/>
              </a:spcBef>
              <a:buFontTx/>
              <a:buChar char="•"/>
            </a:pPr>
            <a:r>
              <a:rPr lang="ru-RU" altLang="ru-RU" sz="2800" b="1" i="1" dirty="0" smtClean="0">
                <a:solidFill>
                  <a:srgbClr val="27422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Стремление привлечь </a:t>
            </a:r>
            <a:r>
              <a:rPr lang="ru-RU" altLang="ru-RU" sz="2800" b="1" i="1" dirty="0">
                <a:solidFill>
                  <a:srgbClr val="27422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 себе внимание </a:t>
            </a:r>
            <a:r>
              <a:rPr lang="ru-RU" altLang="ru-RU" sz="2800" b="1" i="1" dirty="0" smtClean="0">
                <a:solidFill>
                  <a:srgbClr val="27422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сверстников</a:t>
            </a:r>
          </a:p>
          <a:p>
            <a:pPr marL="0" indent="0">
              <a:spcBef>
                <a:spcPct val="0"/>
              </a:spcBef>
              <a:buNone/>
            </a:pPr>
            <a:endParaRPr lang="ru-RU" altLang="ru-RU" sz="1400" dirty="0">
              <a:solidFill>
                <a:srgbClr val="274221"/>
              </a:solidFill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ru-RU" altLang="ru-RU" sz="2800" b="1" i="1" dirty="0">
                <a:solidFill>
                  <a:srgbClr val="27422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Ущемление достоинств другого с целью подчеркнуть своё превосходство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dirty="0">
              <a:solidFill>
                <a:srgbClr val="274221"/>
              </a:solidFill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ru-RU" altLang="ru-RU" sz="2800" b="1" i="1" dirty="0">
                <a:solidFill>
                  <a:srgbClr val="27422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Защита и месть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dirty="0">
              <a:solidFill>
                <a:srgbClr val="274221"/>
              </a:solidFill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ru-RU" altLang="ru-RU" sz="2800" b="1" i="1" dirty="0">
                <a:solidFill>
                  <a:srgbClr val="27422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Стремление быть главным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dirty="0">
              <a:solidFill>
                <a:srgbClr val="274221"/>
              </a:solidFill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ru-RU" altLang="ru-RU" sz="2800" b="1" i="1" dirty="0">
                <a:solidFill>
                  <a:srgbClr val="27422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Стремление получить желаемый предмет</a:t>
            </a:r>
            <a:endParaRPr lang="ru-RU" altLang="ru-RU" sz="2800" dirty="0">
              <a:solidFill>
                <a:srgbClr val="274221"/>
              </a:solidFill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270705689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827584" y="1988840"/>
            <a:ext cx="7920880" cy="1296144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КОГО НАПРАВЛЕНА АГРЕССИЯ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51520" y="3501008"/>
            <a:ext cx="8280920" cy="3024336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окружающих людей вне семьи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близких людей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животных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себя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внешние объекты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символические и фантазийные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объекты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916904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827584" y="1988840"/>
            <a:ext cx="7920880" cy="1296144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АГРЕССИВНЫХ ДЕТЕЙ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323528" y="3653408"/>
            <a:ext cx="2520280" cy="3024336"/>
          </a:xfrm>
        </p:spPr>
        <p:txBody>
          <a:bodyPr/>
          <a:lstStyle/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Клоуны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 агрессию как средство привлечь внимание сверстников </a:t>
            </a: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3131840" y="3653408"/>
            <a:ext cx="252028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Деды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</a:t>
            </a:r>
          </a:p>
          <a:p>
            <a:pPr marL="0" indent="0">
              <a:spcBef>
                <a:spcPct val="0"/>
              </a:spcBef>
              <a:buNone/>
            </a:pP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агрессию как норму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поведения в общении со сверстниками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6084168" y="3653408"/>
            <a:ext cx="252028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Садисты</a:t>
            </a:r>
          </a:p>
          <a:p>
            <a:pPr marL="0" indent="0">
              <a:spcBef>
                <a:spcPct val="0"/>
              </a:spcBef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Нанесение вреда другому выступает как самоцель</a:t>
            </a:r>
          </a:p>
        </p:txBody>
      </p:sp>
    </p:spTree>
    <p:extLst>
      <p:ext uri="{BB962C8B-B14F-4D97-AF65-F5344CB8AC3E}">
        <p14:creationId xmlns:p14="http://schemas.microsoft.com/office/powerpoint/2010/main" xmlns="" val="111782215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Агрессия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– деструктивное поведение, противоречащее нормам и правилам существования людей, наносящее вред объектам нападения, приносящее физический и моральный ущерб людям или вызывающее у них психологический дискомфорт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272808" cy="1210146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ВЕСТИ СЕБЯ С АГРЕССИВНЫМ РЕБЕНКОМ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51520" y="1484784"/>
            <a:ext cx="6840760" cy="4954588"/>
          </a:xfrm>
        </p:spPr>
        <p:txBody>
          <a:bodyPr/>
          <a:lstStyle/>
          <a:p>
            <a:pPr>
              <a:spcBef>
                <a:spcPct val="0"/>
              </a:spcBef>
              <a:buNone/>
            </a:pPr>
            <a:r>
              <a:rPr lang="ru-RU" alt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alt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Игнорируйте незначительную 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агрессию</a:t>
            </a:r>
          </a:p>
          <a:p>
            <a:pPr>
              <a:spcBef>
                <a:spcPct val="0"/>
              </a:spcBef>
              <a:buNone/>
            </a:pP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ПРАВИЛО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Акцентируйте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 на 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поступках, а не на личности ребёнка</a:t>
            </a:r>
          </a:p>
          <a:p>
            <a:pPr>
              <a:spcBef>
                <a:spcPct val="0"/>
              </a:spcBef>
              <a:buNone/>
            </a:pP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ПРАВИЛО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Контролируйте собственные 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негативные эмоции</a:t>
            </a:r>
          </a:p>
          <a:p>
            <a:pPr>
              <a:spcBef>
                <a:spcPct val="0"/>
              </a:spcBef>
              <a:buNone/>
            </a:pP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ПРАВИЛО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Сохраняйте положительную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репутацию ребёнка</a:t>
            </a:r>
          </a:p>
          <a:p>
            <a:pPr>
              <a:spcBef>
                <a:spcPct val="0"/>
              </a:spcBef>
              <a:buNone/>
            </a:pP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alt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Демонстрируйте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неагрессивное 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поведение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370981396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548680"/>
            <a:ext cx="6912768" cy="5400600"/>
          </a:xfrm>
        </p:spPr>
        <p:txBody>
          <a:bodyPr/>
          <a:lstStyle/>
          <a:p>
            <a:pPr fontAlgn="auto">
              <a:spcBef>
                <a:spcPct val="100000"/>
              </a:spcBef>
              <a:spcAft>
                <a:spcPts val="0"/>
              </a:spcAft>
              <a:defRPr/>
            </a:pPr>
            <a:r>
              <a:rPr lang="ru-RU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«Игра – это путь детей к познанию мира, в котором они живут и призваны изменить…»</a:t>
            </a:r>
            <a:br>
              <a:rPr lang="ru-RU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Максим </a:t>
            </a:r>
            <a:r>
              <a:rPr lang="ru-RU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Горький</a:t>
            </a:r>
            <a:br>
              <a:rPr lang="ru-RU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741508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284984"/>
            <a:ext cx="8229600" cy="114300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br>
              <a:rPr lang="ru-RU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  <a:endParaRPr lang="ru-RU" sz="8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08912" cy="3744416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9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ДЕТИ МОГУТ БЫТЬ ТАКИМИ</a:t>
            </a:r>
            <a:endParaRPr lang="ru-RU" sz="9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08912" cy="3744416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ru-RU" sz="9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7141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9075002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08912" cy="3744416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ru-RU" sz="9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66" r="-1"/>
          <a:stretch/>
        </p:blipFill>
        <p:spPr bwMode="auto">
          <a:xfrm>
            <a:off x="-612576" y="1"/>
            <a:ext cx="97565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9075002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08912" cy="3744416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9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ДЕТИ МОГУТ БЫТЬ ТАКИМИ</a:t>
            </a:r>
            <a:endParaRPr lang="ru-RU" sz="9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56"/>
          <a:stretch/>
        </p:blipFill>
        <p:spPr bwMode="auto">
          <a:xfrm>
            <a:off x="-252536" y="0"/>
            <a:ext cx="9793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9075002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08912" cy="3744416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9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ДЕТИ МОГУТ БЫТЬ ТАКИМИ</a:t>
            </a:r>
            <a:endParaRPr lang="ru-RU" sz="9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8474203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08912" cy="3744416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9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ДЕТИ МОГУТ БЫТЬ ТАКИМИ</a:t>
            </a:r>
            <a:endParaRPr lang="ru-RU" sz="9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7565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2581878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08912" cy="3744416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9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 МОГУТ БЫТЬ И ТАКИМИ</a:t>
            </a:r>
            <a:endParaRPr lang="ru-RU" sz="9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927965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2</Template>
  <TotalTime>135</TotalTime>
  <Words>255</Words>
  <Application>Microsoft Office PowerPoint</Application>
  <PresentationFormat>Экран (4:3)</PresentationFormat>
  <Paragraphs>72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Шаблон 2</vt:lpstr>
      <vt:lpstr>Агрессивность в дошкольном возрасте</vt:lpstr>
      <vt:lpstr>Агрессия</vt:lpstr>
      <vt:lpstr>ДЕТИ МОГУТ БЫТЬ ТАКИМИ</vt:lpstr>
      <vt:lpstr>Слайд 4</vt:lpstr>
      <vt:lpstr>Слайд 5</vt:lpstr>
      <vt:lpstr>ДЕТИ МОГУТ БЫТЬ ТАКИМИ</vt:lpstr>
      <vt:lpstr>ДЕТИ МОГУТ БЫТЬ ТАКИМИ</vt:lpstr>
      <vt:lpstr>ДЕТИ МОГУТ БЫТЬ ТАКИМИ</vt:lpstr>
      <vt:lpstr>А МОГУТ БЫТЬ И ТАКИМИ</vt:lpstr>
      <vt:lpstr>Слайд 10</vt:lpstr>
      <vt:lpstr>Слайд 11</vt:lpstr>
      <vt:lpstr>Слайд 12</vt:lpstr>
      <vt:lpstr>Слайд 13</vt:lpstr>
      <vt:lpstr>Слайд 14</vt:lpstr>
      <vt:lpstr>ПРИЧИНЫ ДЕТСКОЙ АГРЕССИВНОСТИ</vt:lpstr>
      <vt:lpstr>ФОРМЫ АГРЕССИИ</vt:lpstr>
      <vt:lpstr>МОТИВЫ ДЛЯ АГРЕССИИ</vt:lpstr>
      <vt:lpstr>НА КОГО НАПРАВЛЕНА АГРЕССИЯ</vt:lpstr>
      <vt:lpstr>ГРУППЫ АГРЕССИВНЫХ ДЕТЕЙ</vt:lpstr>
      <vt:lpstr>КАК ВЕСТИ СЕБЯ С АГРЕССИВНЫМ РЕБЕНКОМ</vt:lpstr>
      <vt:lpstr>«Игра – это путь детей к познанию мира, в котором они живут и призваны изменить…»                    Максим Горький </vt:lpstr>
      <vt:lpstr>СПАСИБО 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Агрессивность в дошкольном возрасте</dc:title>
  <dc:creator>Чинук</dc:creator>
  <cp:lastModifiedBy>User</cp:lastModifiedBy>
  <cp:revision>18</cp:revision>
  <dcterms:created xsi:type="dcterms:W3CDTF">2015-02-24T17:40:17Z</dcterms:created>
  <dcterms:modified xsi:type="dcterms:W3CDTF">2019-03-11T10:59:28Z</dcterms:modified>
</cp:coreProperties>
</file>